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3" r:id="rId4"/>
    <p:sldId id="279" r:id="rId5"/>
    <p:sldId id="280" r:id="rId6"/>
    <p:sldId id="281" r:id="rId7"/>
    <p:sldId id="274" r:id="rId8"/>
    <p:sldId id="282" r:id="rId9"/>
    <p:sldId id="261" r:id="rId10"/>
    <p:sldId id="263" r:id="rId11"/>
    <p:sldId id="278" r:id="rId12"/>
    <p:sldId id="264" r:id="rId13"/>
    <p:sldId id="283" r:id="rId14"/>
    <p:sldId id="265" r:id="rId15"/>
    <p:sldId id="266" r:id="rId16"/>
    <p:sldId id="267" r:id="rId17"/>
    <p:sldId id="269" r:id="rId18"/>
    <p:sldId id="272" r:id="rId19"/>
    <p:sldId id="276" r:id="rId20"/>
    <p:sldId id="277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324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elcome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5105399" cy="3848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"/>
            <a:ext cx="3784342" cy="29718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5" y="3581400"/>
            <a:ext cx="3784342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397" y="228600"/>
            <a:ext cx="4010885" cy="297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2" y="3581400"/>
            <a:ext cx="4010889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91" y="2590800"/>
            <a:ext cx="8610600" cy="38779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4800" dirty="0" smtClean="0"/>
              <a:t>Generally a  tea stall is seen in</a:t>
            </a:r>
          </a:p>
          <a:p>
            <a:r>
              <a:rPr lang="en-US" sz="4800" dirty="0" smtClean="0"/>
              <a:t> the  village market , rail station ,</a:t>
            </a:r>
          </a:p>
          <a:p>
            <a:r>
              <a:rPr lang="en-US" sz="4800" dirty="0" smtClean="0"/>
              <a:t> bus station or other crowded</a:t>
            </a:r>
          </a:p>
          <a:p>
            <a:r>
              <a:rPr lang="en-US" sz="4800" dirty="0" smtClean="0"/>
              <a:t> place where people generally</a:t>
            </a:r>
          </a:p>
          <a:p>
            <a:r>
              <a:rPr lang="en-US" sz="4800" dirty="0" smtClean="0"/>
              <a:t> gathered together.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67791" y="1567520"/>
            <a:ext cx="48006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      Where is it seen ?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 Cond" pitchFamily="34" charset="0"/>
              </a:rPr>
              <a:t>           Individual Work</a:t>
            </a:r>
            <a:endParaRPr lang="en-US" sz="44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4" y="304800"/>
            <a:ext cx="4876800" cy="320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3657600"/>
            <a:ext cx="7852064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A tea stall is not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Franklin Gothic Demi Cond" pitchFamily="34" charset="0"/>
              </a:rPr>
              <a:t>well furnished</a:t>
            </a:r>
            <a:r>
              <a:rPr lang="en-US" sz="3600" dirty="0" smtClean="0"/>
              <a:t>.  </a:t>
            </a:r>
            <a:r>
              <a:rPr lang="en-US" sz="3600" dirty="0" smtClean="0">
                <a:latin typeface="Franklin Gothic Demi Cond" pitchFamily="34" charset="0"/>
              </a:rPr>
              <a:t>Some tea stall has no chairs but a few benches.</a:t>
            </a:r>
            <a:r>
              <a:rPr lang="en-US" sz="36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4836" y="1304835"/>
            <a:ext cx="31242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How is a tea</a:t>
            </a:r>
          </a:p>
          <a:p>
            <a:r>
              <a:rPr lang="en-US" sz="3600" dirty="0" smtClean="0">
                <a:latin typeface="Franklin Gothic Demi Cond" pitchFamily="34" charset="0"/>
              </a:rPr>
              <a:t>Stall furnished ?  </a:t>
            </a:r>
            <a:endParaRPr lang="en-US" sz="36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8100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8862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6300" y="401782"/>
            <a:ext cx="3810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Who works and serve tea?                                      </a:t>
            </a:r>
            <a:endParaRPr lang="en-US" sz="3600" dirty="0"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6300" y="1866900"/>
            <a:ext cx="3810000" cy="452431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The owner himself make tea and serve to the customers. Thus he works as a boy and a cashier. Sometimes he engages a boy or two to help him.</a:t>
            </a:r>
            <a:endParaRPr lang="en-US" sz="36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114800" cy="39129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363217"/>
            <a:ext cx="3733800" cy="39129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67691" y="4572000"/>
            <a:ext cx="69342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   What is sold in a tea stall ?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86400"/>
            <a:ext cx="7467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Besides tea, biscuits, bread, bananas betel leaf are also available here .</a:t>
            </a:r>
            <a:endParaRPr lang="en-US" sz="36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3657600"/>
            <a:ext cx="435131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148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1000"/>
            <a:ext cx="4000500" cy="138499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 Cond" pitchFamily="34" charset="0"/>
              </a:rPr>
              <a:t>What kinds of people</a:t>
            </a:r>
          </a:p>
          <a:p>
            <a:r>
              <a:rPr lang="en-US" sz="2800" dirty="0">
                <a:latin typeface="Franklin Gothic Demi Cond" pitchFamily="34" charset="0"/>
              </a:rPr>
              <a:t>g</a:t>
            </a:r>
            <a:r>
              <a:rPr lang="en-US" sz="2800" dirty="0" smtClean="0">
                <a:latin typeface="Franklin Gothic Demi Cond" pitchFamily="34" charset="0"/>
              </a:rPr>
              <a:t>ather there?</a:t>
            </a:r>
          </a:p>
          <a:p>
            <a:r>
              <a:rPr lang="en-US" sz="2800" dirty="0" smtClean="0">
                <a:latin typeface="Franklin Gothic Demi Cond" pitchFamily="34" charset="0"/>
              </a:rPr>
              <a:t>What do they do there ?</a:t>
            </a:r>
            <a:endParaRPr lang="en-US" sz="2800" dirty="0"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108" y="1981200"/>
            <a:ext cx="4087092" cy="409342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Demi Cond" pitchFamily="34" charset="0"/>
              </a:rPr>
              <a:t> </a:t>
            </a:r>
            <a:r>
              <a:rPr lang="en-US" sz="2800" dirty="0" smtClean="0">
                <a:latin typeface="Franklin Gothic Demi Cond" pitchFamily="34" charset="0"/>
              </a:rPr>
              <a:t>It is a meeting place to  all classes of people. They gather here and refresh themselves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smtClean="0">
                <a:latin typeface="Franklin Gothic Demi Cond" pitchFamily="34" charset="0"/>
              </a:rPr>
              <a:t>with a cup of hot tea. Sometimes they discuss and debate with political and current affairs. Thus it becomes a mini parliament. </a:t>
            </a:r>
          </a:p>
          <a:p>
            <a:r>
              <a:rPr lang="en-US" sz="3200" dirty="0" smtClean="0">
                <a:latin typeface="Franklin Gothic Demi Cond" pitchFamily="34" charset="0"/>
              </a:rPr>
              <a:t> </a:t>
            </a:r>
            <a:endParaRPr lang="en-US" sz="32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869" y="152400"/>
            <a:ext cx="4174131" cy="3214255"/>
          </a:xfrm>
          <a:prstGeom prst="rect">
            <a:avLst/>
          </a:prstGeom>
        </p:spPr>
      </p:pic>
      <p:pic>
        <p:nvPicPr>
          <p:cNvPr id="3" name="Picture 2" descr="inde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5" y="13855"/>
            <a:ext cx="3821965" cy="3186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010" y="3628587"/>
            <a:ext cx="73152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   When does it open and closes ?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800600"/>
            <a:ext cx="8103850" cy="212365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 Cond" pitchFamily="34" charset="0"/>
              </a:rPr>
              <a:t>It opens early in the morning and closes late at night. Thus it remain busy whole day.</a:t>
            </a:r>
            <a:endParaRPr lang="en-US" sz="44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6019800" cy="3429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114799"/>
            <a:ext cx="6858000" cy="255454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The utility of a tea stall cannot be ignored in our society. It plays an important role to solve our unemployment problem .</a:t>
            </a:r>
            <a:endParaRPr lang="en-US" sz="40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" y="1490668"/>
            <a:ext cx="4152900" cy="50833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533400"/>
            <a:ext cx="2819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 </a:t>
            </a:r>
            <a:r>
              <a:rPr lang="en-US" sz="4000" dirty="0" smtClean="0">
                <a:latin typeface="Franklin Gothic Demi Cond" pitchFamily="34" charset="0"/>
              </a:rPr>
              <a:t>Group Work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524000"/>
            <a:ext cx="3733800" cy="353943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Demi Cond" pitchFamily="34" charset="0"/>
              </a:rPr>
              <a:t>  a) What is a tea stall? 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b) What things are 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sold there ?</a:t>
            </a:r>
          </a:p>
          <a:p>
            <a:r>
              <a:rPr lang="en-US" sz="3200" dirty="0">
                <a:latin typeface="Franklin Gothic Demi Cond" pitchFamily="34" charset="0"/>
              </a:rPr>
              <a:t>  </a:t>
            </a:r>
            <a:r>
              <a:rPr lang="en-US" sz="3200" dirty="0" smtClean="0">
                <a:latin typeface="Franklin Gothic Demi Cond" pitchFamily="34" charset="0"/>
              </a:rPr>
              <a:t>c) How can it play a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  role to solve our</a:t>
            </a:r>
          </a:p>
          <a:p>
            <a:r>
              <a:rPr lang="en-US" sz="3200" dirty="0" smtClean="0">
                <a:latin typeface="Franklin Gothic Demi Cond" pitchFamily="34" charset="0"/>
              </a:rPr>
              <a:t>       unemployment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   problem?</a:t>
            </a:r>
            <a:endParaRPr lang="en-US" sz="32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4267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ranklin Gothic Demi Cond" pitchFamily="34" charset="0"/>
              </a:rPr>
              <a:t>Evaluation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4659454"/>
            <a:ext cx="6172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  a) Who serve tea in a tea stall 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b) When does it open and close?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c) Where is it seen ?</a:t>
            </a:r>
            <a:endParaRPr lang="en-US" sz="3600" dirty="0">
              <a:latin typeface="Franklin Gothic Demi Con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562600" cy="294798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620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Demi Cond" pitchFamily="34" charset="0"/>
              </a:rPr>
              <a:t>Presented By :</a:t>
            </a:r>
            <a:endParaRPr lang="en-US" sz="4800" dirty="0"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077200" cy="40934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 Cond" pitchFamily="34" charset="0"/>
              </a:rPr>
              <a:t>                       Md. Abu </a:t>
            </a:r>
            <a:r>
              <a:rPr lang="en-US" sz="4400" dirty="0" err="1" smtClean="0">
                <a:latin typeface="Franklin Gothic Demi Cond" pitchFamily="34" charset="0"/>
              </a:rPr>
              <a:t>Taher</a:t>
            </a:r>
            <a:endParaRPr lang="en-US" sz="4400" dirty="0" smtClean="0">
              <a:latin typeface="Franklin Gothic Demi Cond" pitchFamily="34" charset="0"/>
            </a:endParaRPr>
          </a:p>
          <a:p>
            <a:r>
              <a:rPr lang="en-US" sz="4400" dirty="0">
                <a:latin typeface="Franklin Gothic Demi Cond" pitchFamily="34" charset="0"/>
              </a:rPr>
              <a:t> </a:t>
            </a:r>
            <a:r>
              <a:rPr lang="en-US" sz="4400" dirty="0" smtClean="0">
                <a:latin typeface="Franklin Gothic Demi Cond" pitchFamily="34" charset="0"/>
              </a:rPr>
              <a:t>                         </a:t>
            </a:r>
            <a:r>
              <a:rPr lang="en-US" sz="3600" dirty="0" smtClean="0">
                <a:latin typeface="Franklin Gothic Demi Cond" pitchFamily="34" charset="0"/>
              </a:rPr>
              <a:t>Senior </a:t>
            </a:r>
            <a:r>
              <a:rPr lang="en-US" sz="3600" dirty="0" err="1" smtClean="0">
                <a:latin typeface="Franklin Gothic Demi Cond" pitchFamily="34" charset="0"/>
              </a:rPr>
              <a:t>Teaher</a:t>
            </a:r>
            <a:endParaRPr lang="en-US" sz="3600" dirty="0" smtClean="0">
              <a:latin typeface="Franklin Gothic Demi Cond" pitchFamily="34" charset="0"/>
            </a:endParaRP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                    </a:t>
            </a:r>
            <a:r>
              <a:rPr lang="en-US" sz="4000" dirty="0" err="1" smtClean="0">
                <a:latin typeface="Franklin Gothic Demi Cond" pitchFamily="34" charset="0"/>
              </a:rPr>
              <a:t>Gazirhat</a:t>
            </a:r>
            <a:r>
              <a:rPr lang="en-US" sz="4000" dirty="0" smtClean="0">
                <a:latin typeface="Franklin Gothic Demi Cond" pitchFamily="34" charset="0"/>
              </a:rPr>
              <a:t> High School</a:t>
            </a:r>
          </a:p>
          <a:p>
            <a:r>
              <a:rPr lang="en-US" sz="4000" dirty="0">
                <a:latin typeface="Franklin Gothic Demi Cond" pitchFamily="34" charset="0"/>
              </a:rPr>
              <a:t> </a:t>
            </a:r>
            <a:r>
              <a:rPr lang="en-US" sz="4000" dirty="0" smtClean="0">
                <a:latin typeface="Franklin Gothic Demi Cond" pitchFamily="34" charset="0"/>
              </a:rPr>
              <a:t>                     </a:t>
            </a:r>
            <a:r>
              <a:rPr lang="en-US" sz="4000" dirty="0" err="1" smtClean="0">
                <a:latin typeface="Franklin Gothic Demi Cond" pitchFamily="34" charset="0"/>
              </a:rPr>
              <a:t>Senbag</a:t>
            </a:r>
            <a:r>
              <a:rPr lang="en-US" sz="4000" dirty="0" smtClean="0">
                <a:latin typeface="Franklin Gothic Demi Cond" pitchFamily="34" charset="0"/>
              </a:rPr>
              <a:t> ,  </a:t>
            </a:r>
            <a:r>
              <a:rPr lang="en-US" sz="4000" dirty="0" err="1" smtClean="0">
                <a:latin typeface="Franklin Gothic Demi Cond" pitchFamily="34" charset="0"/>
              </a:rPr>
              <a:t>Noakhali</a:t>
            </a:r>
            <a:r>
              <a:rPr lang="en-US" sz="4000" dirty="0" smtClean="0">
                <a:latin typeface="Franklin Gothic Demi Cond" pitchFamily="34" charset="0"/>
              </a:rPr>
              <a:t> .</a:t>
            </a:r>
            <a:endParaRPr lang="en-US" sz="4400" dirty="0" smtClean="0">
              <a:latin typeface="Franklin Gothic Demi Cond" pitchFamily="34" charset="0"/>
            </a:endParaRPr>
          </a:p>
          <a:p>
            <a:r>
              <a:rPr lang="en-US" sz="4400">
                <a:latin typeface="Franklin Gothic Demi Cond" pitchFamily="34" charset="0"/>
              </a:rPr>
              <a:t> </a:t>
            </a:r>
            <a:r>
              <a:rPr lang="en-US" sz="4400" smtClean="0">
                <a:latin typeface="Franklin Gothic Demi Cond" pitchFamily="34" charset="0"/>
              </a:rPr>
              <a:t>                </a:t>
            </a:r>
            <a:r>
              <a:rPr lang="en-US" sz="3600" dirty="0" smtClean="0">
                <a:latin typeface="Franklin Gothic Demi Cond" pitchFamily="34" charset="0"/>
              </a:rPr>
              <a:t>Mobile No : OI718254597</a:t>
            </a:r>
            <a:r>
              <a:rPr lang="en-US" sz="4400" dirty="0" smtClean="0">
                <a:latin typeface="Franklin Gothic Demi Cond" pitchFamily="34" charset="0"/>
              </a:rPr>
              <a:t>         </a:t>
            </a:r>
          </a:p>
          <a:p>
            <a:r>
              <a:rPr lang="en-US" sz="4400" dirty="0">
                <a:latin typeface="Franklin Gothic Demi Cond" pitchFamily="34" charset="0"/>
              </a:rPr>
              <a:t> </a:t>
            </a:r>
            <a:r>
              <a:rPr lang="en-US" sz="4400" dirty="0" smtClean="0">
                <a:latin typeface="Franklin Gothic Demi Cond" pitchFamily="34" charset="0"/>
              </a:rPr>
              <a:t>               </a:t>
            </a:r>
            <a:endParaRPr lang="en-US" sz="4400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8" y="457200"/>
            <a:ext cx="69342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959927"/>
            <a:ext cx="6934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 Write a paragraph about a tea stall.</a:t>
            </a:r>
            <a:endParaRPr lang="en-US" sz="36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705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381000"/>
            <a:ext cx="60198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        Presented for Whom :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924800" cy="3477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 Cond" pitchFamily="34" charset="0"/>
              </a:rPr>
              <a:t>          Class : Six</a:t>
            </a:r>
          </a:p>
          <a:p>
            <a:r>
              <a:rPr lang="en-US" sz="4400" dirty="0" smtClean="0">
                <a:latin typeface="Franklin Gothic Demi Cond" pitchFamily="34" charset="0"/>
              </a:rPr>
              <a:t>          Subject : English 1</a:t>
            </a:r>
            <a:r>
              <a:rPr lang="en-US" sz="4400" baseline="30000" dirty="0" smtClean="0">
                <a:latin typeface="Franklin Gothic Demi Cond" pitchFamily="34" charset="0"/>
              </a:rPr>
              <a:t>st</a:t>
            </a:r>
            <a:r>
              <a:rPr lang="en-US" sz="4400" dirty="0" smtClean="0">
                <a:latin typeface="Franklin Gothic Demi Cond" pitchFamily="34" charset="0"/>
              </a:rPr>
              <a:t> paper</a:t>
            </a:r>
          </a:p>
          <a:p>
            <a:r>
              <a:rPr lang="en-US" sz="4400" dirty="0">
                <a:latin typeface="Franklin Gothic Demi Cond" pitchFamily="34" charset="0"/>
              </a:rPr>
              <a:t> </a:t>
            </a:r>
            <a:r>
              <a:rPr lang="en-US" sz="4400" dirty="0" smtClean="0">
                <a:latin typeface="Franklin Gothic Demi Cond" pitchFamily="34" charset="0"/>
              </a:rPr>
              <a:t>         Writing Test</a:t>
            </a:r>
          </a:p>
          <a:p>
            <a:r>
              <a:rPr lang="en-US" sz="4400" dirty="0">
                <a:latin typeface="Franklin Gothic Demi Cond" pitchFamily="34" charset="0"/>
              </a:rPr>
              <a:t> </a:t>
            </a:r>
            <a:r>
              <a:rPr lang="en-US" sz="4400" dirty="0" smtClean="0">
                <a:latin typeface="Franklin Gothic Demi Cond" pitchFamily="34" charset="0"/>
              </a:rPr>
              <a:t>         Paragraph Writing</a:t>
            </a:r>
          </a:p>
          <a:p>
            <a:r>
              <a:rPr lang="en-US" sz="4400" dirty="0">
                <a:latin typeface="Franklin Gothic Demi Cond" pitchFamily="34" charset="0"/>
              </a:rPr>
              <a:t> </a:t>
            </a:r>
            <a:r>
              <a:rPr lang="en-US" sz="4400" dirty="0" smtClean="0">
                <a:latin typeface="Franklin Gothic Demi Cond" pitchFamily="34" charset="0"/>
              </a:rPr>
              <a:t>         Date</a:t>
            </a:r>
            <a:r>
              <a:rPr lang="en-US" sz="4400" smtClean="0">
                <a:latin typeface="Franklin Gothic Demi Cond" pitchFamily="34" charset="0"/>
              </a:rPr>
              <a:t>: </a:t>
            </a:r>
            <a:r>
              <a:rPr lang="en-US" sz="4400" smtClean="0">
                <a:latin typeface="Franklin Gothic Demi Cond" pitchFamily="34" charset="0"/>
                <a:sym typeface="Wingdings" pitchFamily="2" charset="2"/>
              </a:rPr>
              <a:t>08/10/2016</a:t>
            </a:r>
            <a:endParaRPr lang="en-US" sz="44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61761"/>
            <a:ext cx="7010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       Let’s see the pictures</a:t>
            </a:r>
            <a:endParaRPr lang="en-US" sz="4000" dirty="0">
              <a:latin typeface="Franklin Gothic Demi Con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315320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886200"/>
            <a:ext cx="31242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600200"/>
            <a:ext cx="44958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 Cond" pitchFamily="34" charset="0"/>
              </a:rPr>
              <a:t>Have you seen these pictures   ?</a:t>
            </a:r>
            <a:endParaRPr lang="en-US" sz="2800" dirty="0"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114800"/>
            <a:ext cx="4191000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 Cond" pitchFamily="34" charset="0"/>
              </a:rPr>
              <a:t>Are you familiar with these pictures ?</a:t>
            </a:r>
            <a:endParaRPr lang="en-US" sz="28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3733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733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85800"/>
            <a:ext cx="3886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What is this ?</a:t>
            </a:r>
            <a:endParaRPr lang="en-US" sz="4000" dirty="0"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733800"/>
            <a:ext cx="37338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Where is it seen ?</a:t>
            </a:r>
            <a:endParaRPr lang="en-US" sz="40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2390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Demi Cond" pitchFamily="34" charset="0"/>
              </a:rPr>
              <a:t>Now let’s discuss about …..</a:t>
            </a:r>
            <a:endParaRPr lang="en-US" sz="4000" dirty="0">
              <a:latin typeface="Franklin Gothic Demi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96200" cy="38307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7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65532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 Cond" pitchFamily="34" charset="0"/>
              </a:rPr>
              <a:t>     Learning Outcomes</a:t>
            </a:r>
            <a:endParaRPr lang="en-US" sz="5400" dirty="0">
              <a:latin typeface="Franklin Gothic Demi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84582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Demi Cond" pitchFamily="34" charset="0"/>
              </a:rPr>
              <a:t>By the end of the lesson student will be able to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  a) describe about tea stall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  b) develop writing skill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  c) develop creativity</a:t>
            </a:r>
          </a:p>
          <a:p>
            <a:r>
              <a:rPr lang="en-US" sz="3200" dirty="0">
                <a:latin typeface="Franklin Gothic Demi Cond" pitchFamily="34" charset="0"/>
              </a:rPr>
              <a:t> </a:t>
            </a:r>
            <a:r>
              <a:rPr lang="en-US" sz="3200" dirty="0" smtClean="0">
                <a:latin typeface="Franklin Gothic Demi Cond" pitchFamily="34" charset="0"/>
              </a:rPr>
              <a:t>      d) tell about a tea stall .  </a:t>
            </a:r>
            <a:endParaRPr lang="en-US" sz="32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4008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Demi Cond" pitchFamily="34" charset="0"/>
              </a:rPr>
              <a:t>Before writing the paragraph </a:t>
            </a:r>
            <a:r>
              <a:rPr lang="en-US" sz="3600" dirty="0">
                <a:latin typeface="Franklin Gothic Demi Cond" pitchFamily="34" charset="0"/>
              </a:rPr>
              <a:t>y</a:t>
            </a:r>
            <a:r>
              <a:rPr lang="en-US" sz="3600" dirty="0" smtClean="0">
                <a:latin typeface="Franklin Gothic Demi Cond" pitchFamily="34" charset="0"/>
              </a:rPr>
              <a:t>ou have to think over the questions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a) What is a tea stall 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b) Where is it seen 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c) When does it open and close?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d) How is a tea stall furnished 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e) What do people do there ?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f) How does a tea stall become</a:t>
            </a:r>
          </a:p>
          <a:p>
            <a:r>
              <a:rPr lang="en-US" sz="3600" dirty="0">
                <a:latin typeface="Franklin Gothic Demi Cond" pitchFamily="34" charset="0"/>
              </a:rPr>
              <a:t> </a:t>
            </a:r>
            <a:r>
              <a:rPr lang="en-US" sz="3600" dirty="0" smtClean="0">
                <a:latin typeface="Franklin Gothic Demi Cond" pitchFamily="34" charset="0"/>
              </a:rPr>
              <a:t>      a meeting place ?s</a:t>
            </a:r>
            <a:endParaRPr lang="en-US" sz="36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1" y="4038600"/>
            <a:ext cx="8458200" cy="255454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Tea is a popular hot drink. So a tea stall</a:t>
            </a:r>
          </a:p>
          <a:p>
            <a:r>
              <a:rPr lang="en-US" sz="4000" dirty="0" smtClean="0"/>
              <a:t> is a common place to all classes of</a:t>
            </a:r>
          </a:p>
          <a:p>
            <a:r>
              <a:rPr lang="en-US" sz="4000" dirty="0" smtClean="0"/>
              <a:t> people . A tea stall is a small shop</a:t>
            </a:r>
          </a:p>
          <a:p>
            <a:r>
              <a:rPr lang="en-US" sz="4000" dirty="0" smtClean="0"/>
              <a:t>  where  tea  is  prepared and  sold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t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599"/>
            <a:ext cx="3810000" cy="27709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598"/>
            <a:ext cx="3848100" cy="27432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03318" y="3200399"/>
            <a:ext cx="43434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Demi Cond" pitchFamily="34" charset="0"/>
              </a:rPr>
              <a:t>     What is a tea stall ?</a:t>
            </a:r>
            <a:endParaRPr lang="en-US" sz="32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534</TotalTime>
  <Words>559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ASHRAFUL</cp:lastModifiedBy>
  <cp:revision>97</cp:revision>
  <dcterms:created xsi:type="dcterms:W3CDTF">2006-08-16T00:00:00Z</dcterms:created>
  <dcterms:modified xsi:type="dcterms:W3CDTF">2016-12-05T16:35:50Z</dcterms:modified>
</cp:coreProperties>
</file>